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22"/>
  </p:notesMasterIdLst>
  <p:sldIdLst>
    <p:sldId id="257" r:id="rId2"/>
    <p:sldId id="259" r:id="rId3"/>
    <p:sldId id="274" r:id="rId4"/>
    <p:sldId id="260" r:id="rId5"/>
    <p:sldId id="262" r:id="rId6"/>
    <p:sldId id="263" r:id="rId7"/>
    <p:sldId id="269" r:id="rId8"/>
    <p:sldId id="265" r:id="rId9"/>
    <p:sldId id="266" r:id="rId10"/>
    <p:sldId id="267" r:id="rId11"/>
    <p:sldId id="268" r:id="rId12"/>
    <p:sldId id="264" r:id="rId13"/>
    <p:sldId id="270" r:id="rId14"/>
    <p:sldId id="271" r:id="rId15"/>
    <p:sldId id="272" r:id="rId16"/>
    <p:sldId id="273" r:id="rId17"/>
    <p:sldId id="276" r:id="rId18"/>
    <p:sldId id="278" r:id="rId19"/>
    <p:sldId id="277" r:id="rId20"/>
    <p:sldId id="279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FE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70" autoAdjust="0"/>
    <p:restoredTop sz="94660"/>
  </p:normalViewPr>
  <p:slideViewPr>
    <p:cSldViewPr snapToGrid="0">
      <p:cViewPr varScale="1">
        <p:scale>
          <a:sx n="74" d="100"/>
          <a:sy n="74" d="100"/>
        </p:scale>
        <p:origin x="66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8072F7-EA63-4041-832F-5656450D010F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FF2D05F0-D922-4709-858E-7EEDE0560B5E}">
      <dgm:prSet phldrT="[Текст]"/>
      <dgm:spPr/>
      <dgm:t>
        <a:bodyPr/>
        <a:lstStyle/>
        <a:p>
          <a:r>
            <a:rPr lang="ru-RU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Книга из картона и бумаги</a:t>
          </a:r>
          <a:endParaRPr lang="ru-RU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815ED7-21DC-4F38-8AC4-AE31D68F97E3}" type="parTrans" cxnId="{A3940ECE-417D-41EB-858C-44A30745DCA9}">
      <dgm:prSet/>
      <dgm:spPr/>
      <dgm:t>
        <a:bodyPr/>
        <a:lstStyle/>
        <a:p>
          <a:endParaRPr lang="ru-RU"/>
        </a:p>
      </dgm:t>
    </dgm:pt>
    <dgm:pt modelId="{FB05A6EB-5327-4196-9C3C-19981D75AB04}" type="sibTrans" cxnId="{A3940ECE-417D-41EB-858C-44A30745DCA9}">
      <dgm:prSet/>
      <dgm:spPr/>
      <dgm:t>
        <a:bodyPr/>
        <a:lstStyle/>
        <a:p>
          <a:endParaRPr lang="ru-RU"/>
        </a:p>
      </dgm:t>
    </dgm:pt>
    <dgm:pt modelId="{CD798C3A-63C2-40D9-832C-50D2F1FC023D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Фото-книга</a:t>
          </a:r>
          <a:endParaRPr lang="ru-RU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4DC6BE-717D-4093-B823-9543F322B70F}" type="parTrans" cxnId="{C5B0D158-CDD9-4636-BCB0-C7FDBEC81457}">
      <dgm:prSet/>
      <dgm:spPr/>
      <dgm:t>
        <a:bodyPr/>
        <a:lstStyle/>
        <a:p>
          <a:endParaRPr lang="ru-RU"/>
        </a:p>
      </dgm:t>
    </dgm:pt>
    <dgm:pt modelId="{E69E8341-6A8F-4776-98B1-3351895B4C4D}" type="sibTrans" cxnId="{C5B0D158-CDD9-4636-BCB0-C7FDBEC81457}">
      <dgm:prSet/>
      <dgm:spPr/>
      <dgm:t>
        <a:bodyPr/>
        <a:lstStyle/>
        <a:p>
          <a:endParaRPr lang="ru-RU"/>
        </a:p>
      </dgm:t>
    </dgm:pt>
    <dgm:pt modelId="{BD1B8980-76EE-4A32-A437-64965519CFFF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dirty="0" smtClean="0"/>
            <a:t>            </a:t>
          </a:r>
          <a:endParaRPr lang="ru-RU" dirty="0"/>
        </a:p>
      </dgm:t>
    </dgm:pt>
    <dgm:pt modelId="{4E3CF102-B5D3-4951-B0F4-00A35AF52CFC}" type="parTrans" cxnId="{20F18EE2-8AE6-410E-A730-14DF5F267E7B}">
      <dgm:prSet/>
      <dgm:spPr/>
      <dgm:t>
        <a:bodyPr/>
        <a:lstStyle/>
        <a:p>
          <a:endParaRPr lang="ru-RU"/>
        </a:p>
      </dgm:t>
    </dgm:pt>
    <dgm:pt modelId="{0743D112-A9EE-4F5A-822C-616E82502EA5}" type="sibTrans" cxnId="{20F18EE2-8AE6-410E-A730-14DF5F267E7B}">
      <dgm:prSet/>
      <dgm:spPr/>
      <dgm:t>
        <a:bodyPr/>
        <a:lstStyle/>
        <a:p>
          <a:endParaRPr lang="ru-RU"/>
        </a:p>
      </dgm:t>
    </dgm:pt>
    <dgm:pt modelId="{4945A5E2-249D-4FC7-ADA9-4BE9D7E2B4CD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Текстильная книга</a:t>
          </a:r>
          <a:endParaRPr lang="ru-RU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109580-5C80-4B94-B863-21C52F359AC9}" type="parTrans" cxnId="{DEFCAACA-3385-4DE4-870D-CEEEE05882AF}">
      <dgm:prSet/>
      <dgm:spPr/>
      <dgm:t>
        <a:bodyPr/>
        <a:lstStyle/>
        <a:p>
          <a:endParaRPr lang="ru-RU"/>
        </a:p>
      </dgm:t>
    </dgm:pt>
    <dgm:pt modelId="{0A2A76D9-04BA-4ABA-9327-2030D10B4F74}" type="sibTrans" cxnId="{DEFCAACA-3385-4DE4-870D-CEEEE05882AF}">
      <dgm:prSet/>
      <dgm:spPr/>
      <dgm:t>
        <a:bodyPr/>
        <a:lstStyle/>
        <a:p>
          <a:endParaRPr lang="ru-RU"/>
        </a:p>
      </dgm:t>
    </dgm:pt>
    <dgm:pt modelId="{1C2EDEB8-E6C4-4F5B-959A-9127142D0975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ru-RU" dirty="0" smtClean="0"/>
            <a:t>            </a:t>
          </a:r>
          <a:endParaRPr lang="ru-RU" dirty="0"/>
        </a:p>
      </dgm:t>
    </dgm:pt>
    <dgm:pt modelId="{C3D1901C-B636-4E56-AE60-29D395089CDF}" type="parTrans" cxnId="{507BDA91-EBBF-4672-B8A4-F26967722700}">
      <dgm:prSet/>
      <dgm:spPr/>
      <dgm:t>
        <a:bodyPr/>
        <a:lstStyle/>
        <a:p>
          <a:endParaRPr lang="ru-RU"/>
        </a:p>
      </dgm:t>
    </dgm:pt>
    <dgm:pt modelId="{90866D57-B307-4745-B839-50E791243B3C}" type="sibTrans" cxnId="{507BDA91-EBBF-4672-B8A4-F26967722700}">
      <dgm:prSet/>
      <dgm:spPr/>
      <dgm:t>
        <a:bodyPr/>
        <a:lstStyle/>
        <a:p>
          <a:endParaRPr lang="ru-RU"/>
        </a:p>
      </dgm:t>
    </dgm:pt>
    <dgm:pt modelId="{8728AA67-4451-4A75-A72A-D1BE2C7AB572}">
      <dgm:prSet phldrT="[Текст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ru-RU" dirty="0" smtClean="0"/>
            <a:t>       </a:t>
          </a:r>
          <a:endParaRPr lang="ru-RU" dirty="0"/>
        </a:p>
      </dgm:t>
    </dgm:pt>
    <dgm:pt modelId="{F3A9262F-AAFA-4B75-86B5-428D91DC75F0}" type="sibTrans" cxnId="{567A1C90-892F-46F1-A0D4-D402047EAC48}">
      <dgm:prSet/>
      <dgm:spPr/>
      <dgm:t>
        <a:bodyPr/>
        <a:lstStyle/>
        <a:p>
          <a:endParaRPr lang="ru-RU"/>
        </a:p>
      </dgm:t>
    </dgm:pt>
    <dgm:pt modelId="{329AB3D8-46CB-49E3-B24A-B1384E0E835C}" type="parTrans" cxnId="{567A1C90-892F-46F1-A0D4-D402047EAC48}">
      <dgm:prSet/>
      <dgm:spPr/>
      <dgm:t>
        <a:bodyPr/>
        <a:lstStyle/>
        <a:p>
          <a:endParaRPr lang="ru-RU"/>
        </a:p>
      </dgm:t>
    </dgm:pt>
    <dgm:pt modelId="{8C78DE8F-7A22-4F47-8286-4D0CC63E159F}" type="pres">
      <dgm:prSet presAssocID="{B68072F7-EA63-4041-832F-5656450D010F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CF63CD13-823D-4E45-930E-82B151582965}" type="pres">
      <dgm:prSet presAssocID="{FF2D05F0-D922-4709-858E-7EEDE0560B5E}" presName="parentText1" presStyleLbl="node1" presStyleIdx="0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31F889-14EE-4AC1-86E4-7D9CEA701840}" type="pres">
      <dgm:prSet presAssocID="{FF2D05F0-D922-4709-858E-7EEDE0560B5E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89C49E-5599-49DD-A669-D513D2780E34}" type="pres">
      <dgm:prSet presAssocID="{CD798C3A-63C2-40D9-832C-50D2F1FC023D}" presName="parentText2" presStyleLbl="node1" presStyleIdx="1" presStyleCnt="3" custLinFactNeighborX="124" custLinFactNeighborY="5902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855896-3473-4F54-AED2-7FC7A3EF3D51}" type="pres">
      <dgm:prSet presAssocID="{CD798C3A-63C2-40D9-832C-50D2F1FC023D}" presName="childText2" presStyleLbl="solidAlignAcc1" presStyleIdx="1" presStyleCnt="3" custLinFactNeighborX="232" custLinFactNeighborY="-24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D07E37-0A6A-4B40-A787-9EFFDE696DDB}" type="pres">
      <dgm:prSet presAssocID="{4945A5E2-249D-4FC7-ADA9-4BE9D7E2B4CD}" presName="parentText3" presStyleLbl="node1" presStyleIdx="2" presStyleCnt="3" custScaleX="103916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EF3BEF-79AD-4ADE-85F5-8A2196EDF510}" type="pres">
      <dgm:prSet presAssocID="{4945A5E2-249D-4FC7-ADA9-4BE9D7E2B4CD}" presName="childText3" presStyleLbl="solidAlignAcc1" presStyleIdx="2" presStyleCnt="3" custScaleX="119952" custScaleY="112025" custLinFactNeighborX="7647" custLinFactNeighborY="18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5B0D158-CDD9-4636-BCB0-C7FDBEC81457}" srcId="{B68072F7-EA63-4041-832F-5656450D010F}" destId="{CD798C3A-63C2-40D9-832C-50D2F1FC023D}" srcOrd="1" destOrd="0" parTransId="{874DC6BE-717D-4093-B823-9543F322B70F}" sibTransId="{E69E8341-6A8F-4776-98B1-3351895B4C4D}"/>
    <dgm:cxn modelId="{20F18EE2-8AE6-410E-A730-14DF5F267E7B}" srcId="{CD798C3A-63C2-40D9-832C-50D2F1FC023D}" destId="{BD1B8980-76EE-4A32-A437-64965519CFFF}" srcOrd="0" destOrd="0" parTransId="{4E3CF102-B5D3-4951-B0F4-00A35AF52CFC}" sibTransId="{0743D112-A9EE-4F5A-822C-616E82502EA5}"/>
    <dgm:cxn modelId="{808C92D3-D6C6-4689-9311-B46857DBB19D}" type="presOf" srcId="{B68072F7-EA63-4041-832F-5656450D010F}" destId="{8C78DE8F-7A22-4F47-8286-4D0CC63E159F}" srcOrd="0" destOrd="0" presId="urn:microsoft.com/office/officeart/2009/3/layout/IncreasingArrowsProcess"/>
    <dgm:cxn modelId="{567A1C90-892F-46F1-A0D4-D402047EAC48}" srcId="{FF2D05F0-D922-4709-858E-7EEDE0560B5E}" destId="{8728AA67-4451-4A75-A72A-D1BE2C7AB572}" srcOrd="0" destOrd="0" parTransId="{329AB3D8-46CB-49E3-B24A-B1384E0E835C}" sibTransId="{F3A9262F-AAFA-4B75-86B5-428D91DC75F0}"/>
    <dgm:cxn modelId="{BF034D8F-0F9A-4E1A-B111-D525D4BF9D84}" type="presOf" srcId="{1C2EDEB8-E6C4-4F5B-959A-9127142D0975}" destId="{FDEF3BEF-79AD-4ADE-85F5-8A2196EDF510}" srcOrd="0" destOrd="0" presId="urn:microsoft.com/office/officeart/2009/3/layout/IncreasingArrowsProcess"/>
    <dgm:cxn modelId="{B99E8B1F-F3FA-4E41-8067-CBD62557645E}" type="presOf" srcId="{8728AA67-4451-4A75-A72A-D1BE2C7AB572}" destId="{D031F889-14EE-4AC1-86E4-7D9CEA701840}" srcOrd="0" destOrd="0" presId="urn:microsoft.com/office/officeart/2009/3/layout/IncreasingArrowsProcess"/>
    <dgm:cxn modelId="{A3940ECE-417D-41EB-858C-44A30745DCA9}" srcId="{B68072F7-EA63-4041-832F-5656450D010F}" destId="{FF2D05F0-D922-4709-858E-7EEDE0560B5E}" srcOrd="0" destOrd="0" parTransId="{EB815ED7-21DC-4F38-8AC4-AE31D68F97E3}" sibTransId="{FB05A6EB-5327-4196-9C3C-19981D75AB04}"/>
    <dgm:cxn modelId="{498D598B-1085-4B01-B93B-83D253A14FF4}" type="presOf" srcId="{BD1B8980-76EE-4A32-A437-64965519CFFF}" destId="{9F855896-3473-4F54-AED2-7FC7A3EF3D51}" srcOrd="0" destOrd="0" presId="urn:microsoft.com/office/officeart/2009/3/layout/IncreasingArrowsProcess"/>
    <dgm:cxn modelId="{507BDA91-EBBF-4672-B8A4-F26967722700}" srcId="{4945A5E2-249D-4FC7-ADA9-4BE9D7E2B4CD}" destId="{1C2EDEB8-E6C4-4F5B-959A-9127142D0975}" srcOrd="0" destOrd="0" parTransId="{C3D1901C-B636-4E56-AE60-29D395089CDF}" sibTransId="{90866D57-B307-4745-B839-50E791243B3C}"/>
    <dgm:cxn modelId="{B17F470B-8282-42AC-8050-F4D5B97186BF}" type="presOf" srcId="{FF2D05F0-D922-4709-858E-7EEDE0560B5E}" destId="{CF63CD13-823D-4E45-930E-82B151582965}" srcOrd="0" destOrd="0" presId="urn:microsoft.com/office/officeart/2009/3/layout/IncreasingArrowsProcess"/>
    <dgm:cxn modelId="{DEFCAACA-3385-4DE4-870D-CEEEE05882AF}" srcId="{B68072F7-EA63-4041-832F-5656450D010F}" destId="{4945A5E2-249D-4FC7-ADA9-4BE9D7E2B4CD}" srcOrd="2" destOrd="0" parTransId="{D8109580-5C80-4B94-B863-21C52F359AC9}" sibTransId="{0A2A76D9-04BA-4ABA-9327-2030D10B4F74}"/>
    <dgm:cxn modelId="{203BCF57-24F6-4ECA-A760-A52FC001ECF4}" type="presOf" srcId="{4945A5E2-249D-4FC7-ADA9-4BE9D7E2B4CD}" destId="{EDD07E37-0A6A-4B40-A787-9EFFDE696DDB}" srcOrd="0" destOrd="0" presId="urn:microsoft.com/office/officeart/2009/3/layout/IncreasingArrowsProcess"/>
    <dgm:cxn modelId="{6C1090E1-6222-46BE-B747-A21D69A78358}" type="presOf" srcId="{CD798C3A-63C2-40D9-832C-50D2F1FC023D}" destId="{BA89C49E-5599-49DD-A669-D513D2780E34}" srcOrd="0" destOrd="0" presId="urn:microsoft.com/office/officeart/2009/3/layout/IncreasingArrowsProcess"/>
    <dgm:cxn modelId="{BBC23027-062F-4AD4-9334-7B5847E3C887}" type="presParOf" srcId="{8C78DE8F-7A22-4F47-8286-4D0CC63E159F}" destId="{CF63CD13-823D-4E45-930E-82B151582965}" srcOrd="0" destOrd="0" presId="urn:microsoft.com/office/officeart/2009/3/layout/IncreasingArrowsProcess"/>
    <dgm:cxn modelId="{9258EF45-E798-4AFC-BD7C-C7E6B3B9CED8}" type="presParOf" srcId="{8C78DE8F-7A22-4F47-8286-4D0CC63E159F}" destId="{D031F889-14EE-4AC1-86E4-7D9CEA701840}" srcOrd="1" destOrd="0" presId="urn:microsoft.com/office/officeart/2009/3/layout/IncreasingArrowsProcess"/>
    <dgm:cxn modelId="{4866D61F-F12D-4BC1-AF31-D5C9CF40C797}" type="presParOf" srcId="{8C78DE8F-7A22-4F47-8286-4D0CC63E159F}" destId="{BA89C49E-5599-49DD-A669-D513D2780E34}" srcOrd="2" destOrd="0" presId="urn:microsoft.com/office/officeart/2009/3/layout/IncreasingArrowsProcess"/>
    <dgm:cxn modelId="{C4DE7138-7476-4EF8-852E-E0F4C68C2598}" type="presParOf" srcId="{8C78DE8F-7A22-4F47-8286-4D0CC63E159F}" destId="{9F855896-3473-4F54-AED2-7FC7A3EF3D51}" srcOrd="3" destOrd="0" presId="urn:microsoft.com/office/officeart/2009/3/layout/IncreasingArrowsProcess"/>
    <dgm:cxn modelId="{3810FE95-69B0-4F43-9C26-90AE812332EA}" type="presParOf" srcId="{8C78DE8F-7A22-4F47-8286-4D0CC63E159F}" destId="{EDD07E37-0A6A-4B40-A787-9EFFDE696DDB}" srcOrd="4" destOrd="0" presId="urn:microsoft.com/office/officeart/2009/3/layout/IncreasingArrowsProcess"/>
    <dgm:cxn modelId="{BA34F089-C6C8-4BBB-918F-E7A1249A1D41}" type="presParOf" srcId="{8C78DE8F-7A22-4F47-8286-4D0CC63E159F}" destId="{FDEF3BEF-79AD-4ADE-85F5-8A2196EDF510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63CD13-823D-4E45-930E-82B151582965}">
      <dsp:nvSpPr>
        <dsp:cNvPr id="0" name=""/>
        <dsp:cNvSpPr/>
      </dsp:nvSpPr>
      <dsp:spPr>
        <a:xfrm>
          <a:off x="-41147" y="227877"/>
          <a:ext cx="10945368" cy="1594062"/>
        </a:xfrm>
        <a:prstGeom prst="rightArrow">
          <a:avLst>
            <a:gd name="adj1" fmla="val 5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254000" bIns="253057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Книга из картона и бумаги</a:t>
          </a:r>
          <a:endParaRPr lang="ru-RU" sz="3200" kern="1200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41147" y="626393"/>
        <a:ext cx="10546853" cy="797031"/>
      </dsp:txXfrm>
    </dsp:sp>
    <dsp:sp modelId="{D031F889-14EE-4AC1-86E4-7D9CEA701840}">
      <dsp:nvSpPr>
        <dsp:cNvPr id="0" name=""/>
        <dsp:cNvSpPr/>
      </dsp:nvSpPr>
      <dsp:spPr>
        <a:xfrm>
          <a:off x="-41147" y="1457129"/>
          <a:ext cx="3371173" cy="3070751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       </a:t>
          </a:r>
          <a:endParaRPr lang="ru-RU" sz="3200" kern="1200" dirty="0"/>
        </a:p>
      </dsp:txBody>
      <dsp:txXfrm>
        <a:off x="-41147" y="1457129"/>
        <a:ext cx="3371173" cy="3070751"/>
      </dsp:txXfrm>
    </dsp:sp>
    <dsp:sp modelId="{BA89C49E-5599-49DD-A669-D513D2780E34}">
      <dsp:nvSpPr>
        <dsp:cNvPr id="0" name=""/>
        <dsp:cNvSpPr/>
      </dsp:nvSpPr>
      <dsp:spPr>
        <a:xfrm>
          <a:off x="3339417" y="853313"/>
          <a:ext cx="7574194" cy="1594062"/>
        </a:xfrm>
        <a:prstGeom prst="rightArrow">
          <a:avLst>
            <a:gd name="adj1" fmla="val 5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254000" bIns="253057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Фото-книга</a:t>
          </a:r>
          <a:endParaRPr lang="ru-RU" sz="32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39417" y="1251829"/>
        <a:ext cx="7175679" cy="797031"/>
      </dsp:txXfrm>
    </dsp:sp>
    <dsp:sp modelId="{9F855896-3473-4F54-AED2-7FC7A3EF3D51}">
      <dsp:nvSpPr>
        <dsp:cNvPr id="0" name=""/>
        <dsp:cNvSpPr/>
      </dsp:nvSpPr>
      <dsp:spPr>
        <a:xfrm>
          <a:off x="3337846" y="1912298"/>
          <a:ext cx="3371173" cy="3070751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            </a:t>
          </a:r>
          <a:endParaRPr lang="ru-RU" sz="3200" kern="1200" dirty="0"/>
        </a:p>
      </dsp:txBody>
      <dsp:txXfrm>
        <a:off x="3337846" y="1912298"/>
        <a:ext cx="3371173" cy="3070751"/>
      </dsp:txXfrm>
    </dsp:sp>
    <dsp:sp modelId="{EDD07E37-0A6A-4B40-A787-9EFFDE696DDB}">
      <dsp:nvSpPr>
        <dsp:cNvPr id="0" name=""/>
        <dsp:cNvSpPr/>
      </dsp:nvSpPr>
      <dsp:spPr>
        <a:xfrm>
          <a:off x="6618903" y="1290586"/>
          <a:ext cx="4367611" cy="1594062"/>
        </a:xfrm>
        <a:prstGeom prst="rightArrow">
          <a:avLst>
            <a:gd name="adj1" fmla="val 5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254000" bIns="253057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Текстильная книга</a:t>
          </a:r>
          <a:endParaRPr lang="ru-RU" sz="32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18903" y="1689102"/>
        <a:ext cx="3969096" cy="797031"/>
      </dsp:txXfrm>
    </dsp:sp>
    <dsp:sp modelId="{FDEF3BEF-79AD-4ADE-85F5-8A2196EDF510}">
      <dsp:nvSpPr>
        <dsp:cNvPr id="0" name=""/>
        <dsp:cNvSpPr/>
      </dsp:nvSpPr>
      <dsp:spPr>
        <a:xfrm>
          <a:off x="6622684" y="2392799"/>
          <a:ext cx="4043789" cy="3389664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            </a:t>
          </a:r>
          <a:endParaRPr lang="ru-RU" sz="3200" kern="1200" dirty="0"/>
        </a:p>
      </dsp:txBody>
      <dsp:txXfrm>
        <a:off x="6622684" y="2392799"/>
        <a:ext cx="4043789" cy="33896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AC11D2-D6EB-4AAC-A4D3-88E0D9B71416}" type="datetimeFigureOut">
              <a:rPr lang="ru-RU" smtClean="0"/>
              <a:pPr/>
              <a:t>20.04.2018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0DBB35-7629-4E79-92EC-7C891FE737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417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DBB35-7629-4E79-92EC-7C891FE73731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3703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0" descr="a_e2d893b5.jpg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42876"/>
            <a:ext cx="1905000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3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9D839-3E6C-4875-A3EB-FC5D8ACEBC3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251951" y="6500814"/>
            <a:ext cx="2844800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t>corowina.ucoz.com</a:t>
            </a: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783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6129F-060F-43F2-8122-663D096E13D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595959"/>
                </a:solidFill>
              </a:defRPr>
            </a:lvl1pPr>
          </a:lstStyle>
          <a:p>
            <a:fld id="{BB7D4DBF-8392-42F8-B3D4-00F573542F7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4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3AC66-79CC-4728-A495-BEF2529D877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595959"/>
                </a:solidFill>
              </a:defRPr>
            </a:lvl1pPr>
          </a:lstStyle>
          <a:p>
            <a:fld id="{D6A69862-41D4-455E-B69D-F0168D88A61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458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5C77C-8090-4847-995D-17BF5237F80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595959"/>
                </a:solidFill>
              </a:defRPr>
            </a:lvl1pPr>
          </a:lstStyle>
          <a:p>
            <a:fld id="{D9E542DC-9273-4A65-8E73-8A86A4EED50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533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76319F-A4A9-416A-8460-ADB34247AD4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595959"/>
                </a:solidFill>
              </a:defRPr>
            </a:lvl1pPr>
          </a:lstStyle>
          <a:p>
            <a:fld id="{8BD60C22-3FEC-4E39-A745-925B30D7A18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896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96B71-8475-4E5E-B8F2-8809B5149DF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595959"/>
                </a:solidFill>
              </a:defRPr>
            </a:lvl1pPr>
          </a:lstStyle>
          <a:p>
            <a:fld id="{91A2BD07-BBFB-4A84-B7FF-AE234BCEAB9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249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D0517-6951-4B4D-9220-DBB8721D2FB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595959"/>
                </a:solidFill>
              </a:defRPr>
            </a:lvl1pPr>
          </a:lstStyle>
          <a:p>
            <a:fld id="{62F50A07-B93E-4AF0-ABF9-AEA96E8E2AA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403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6436C-2248-4FA3-B88D-A6E6405FB13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595959"/>
                </a:solidFill>
              </a:defRPr>
            </a:lvl1pPr>
          </a:lstStyle>
          <a:p>
            <a:fld id="{6C1FFEB9-28F9-4F55-AC1C-0F0030B54BB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659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9ED77-540C-4121-81B9-B8264E8C444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595959"/>
                </a:solidFill>
              </a:defRPr>
            </a:lvl1pPr>
          </a:lstStyle>
          <a:p>
            <a:fld id="{A7508FE4-E912-4A52-98F7-0BF423DD6E3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89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6E675-7392-4A55-8210-C1AF7D7FC33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595959"/>
                </a:solidFill>
              </a:defRPr>
            </a:lvl1pPr>
          </a:lstStyle>
          <a:p>
            <a:fld id="{7C10BC54-658D-475D-A9DB-3BD4BF45D90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393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3F583-5E44-469D-AE97-869B7D32F4E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solidFill>
                  <a:srgbClr val="595959"/>
                </a:solidFill>
              </a:defRPr>
            </a:lvl1pPr>
          </a:lstStyle>
          <a:p>
            <a:fld id="{6BDFEC28-C44A-492A-80EE-A504FDF0D07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509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 userDrawn="1"/>
        </p:nvSpPr>
        <p:spPr>
          <a:xfrm>
            <a:off x="571461" y="285728"/>
            <a:ext cx="11144328" cy="6286544"/>
          </a:xfrm>
          <a:prstGeom prst="roundRect">
            <a:avLst/>
          </a:prstGeom>
          <a:solidFill>
            <a:srgbClr val="C1FFC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relaxedInset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1029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0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C97BD0F-8ED0-4CD6-990D-C7BB78E1A03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191251" y="64928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t>corowina.ucoz.com</a:t>
            </a:r>
            <a:endParaRPr lang="ru-R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1034" name="Рисунок 9" descr="1263974281_6.jpg"/>
          <p:cNvPicPr>
            <a:picLocks noChangeAspect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1734" y="5357813"/>
            <a:ext cx="2027767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7007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3.wdp"/><Relationship Id="rId4" Type="http://schemas.openxmlformats.org/officeDocument/2006/relationships/image" Target="../media/image28.png"/><Relationship Id="rId9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jpeg"/><Relationship Id="rId7" Type="http://schemas.openxmlformats.org/officeDocument/2006/relationships/image" Target="../media/image50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g"/><Relationship Id="rId5" Type="http://schemas.openxmlformats.org/officeDocument/2006/relationships/image" Target="../media/image48.jpeg"/><Relationship Id="rId4" Type="http://schemas.openxmlformats.org/officeDocument/2006/relationships/image" Target="../media/image47.jpg"/><Relationship Id="rId9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Горизонтальный свиток 4"/>
          <p:cNvSpPr/>
          <p:nvPr/>
        </p:nvSpPr>
        <p:spPr>
          <a:xfrm>
            <a:off x="1068946" y="1377511"/>
            <a:ext cx="10238705" cy="4096010"/>
          </a:xfrm>
          <a:prstGeom prst="horizontalScroll">
            <a:avLst/>
          </a:prstGeom>
          <a:solidFill>
            <a:srgbClr val="DDFFDD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«Просмотр и анализ </a:t>
            </a:r>
            <a:r>
              <a:rPr lang="ru-RU" sz="2800" kern="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книжек-самоделок в раннем дошкольном </a:t>
            </a:r>
            <a:r>
              <a:rPr lang="ru-RU" sz="2800" kern="0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возрасте. Выставка книжек-самоделок. Обзор программно-методического обеспечения по работе с детьми по приобщению к художественной литературе»</a:t>
            </a:r>
            <a:endParaRPr lang="ru-RU" sz="28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7" name="TextBox 6"/>
          <p:cNvSpPr txBox="1">
            <a:spLocks noChangeArrowheads="1"/>
          </p:cNvSpPr>
          <p:nvPr/>
        </p:nvSpPr>
        <p:spPr bwMode="auto">
          <a:xfrm>
            <a:off x="6310314" y="6581776"/>
            <a:ext cx="17859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prstClr val="black"/>
                </a:solidFill>
              </a:rPr>
              <a:t>corowina.ucoz.com</a:t>
            </a:r>
            <a:endParaRPr lang="ru-RU" sz="1200">
              <a:solidFill>
                <a:prstClr val="black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66754" y="467203"/>
            <a:ext cx="93870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</a:p>
          <a:p>
            <a:pPr lvl="0" algn="ctr"/>
            <a:r>
              <a:rPr lang="ru-RU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 № 7 </a:t>
            </a:r>
            <a:r>
              <a:rPr lang="ru-RU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г.Кузнецка</a:t>
            </a:r>
            <a:endParaRPr lang="ru-RU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11215" y="5609913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000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Подготовила</a:t>
            </a:r>
            <a:r>
              <a:rPr lang="ru-RU" sz="20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r"/>
            <a:r>
              <a:rPr lang="ru-RU" sz="20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Калашникова Т.В</a:t>
            </a:r>
            <a:r>
              <a:rPr lang="ru-RU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057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89084" y="446980"/>
            <a:ext cx="4146007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Книга в папке с файлами</a:t>
            </a:r>
          </a:p>
          <a:p>
            <a:endParaRPr lang="ru-RU" dirty="0"/>
          </a:p>
        </p:txBody>
      </p:sp>
      <p:pic>
        <p:nvPicPr>
          <p:cNvPr id="3" name="Picture 2" descr="I:\МО Калашникова\Новая папка\F1nNXu5-Jx4.jpg"/>
          <p:cNvPicPr>
            <a:picLocks noChangeAspect="1" noChangeArrowheads="1"/>
          </p:cNvPicPr>
          <p:nvPr/>
        </p:nvPicPr>
        <p:blipFill>
          <a:blip r:embed="rId2"/>
          <a:srcRect l="11125" r="10823" b="4492"/>
          <a:stretch>
            <a:fillRect/>
          </a:stretch>
        </p:blipFill>
        <p:spPr bwMode="auto">
          <a:xfrm>
            <a:off x="932408" y="1087820"/>
            <a:ext cx="4868060" cy="4398579"/>
          </a:xfrm>
          <a:prstGeom prst="rect">
            <a:avLst/>
          </a:prstGeom>
          <a:noFill/>
        </p:spPr>
      </p:pic>
      <p:sp>
        <p:nvSpPr>
          <p:cNvPr id="4" name="Прямоугольник с двумя вырезанными противолежащими углами 3"/>
          <p:cNvSpPr/>
          <p:nvPr/>
        </p:nvSpPr>
        <p:spPr>
          <a:xfrm>
            <a:off x="6038194" y="993228"/>
            <a:ext cx="5407570" cy="5612524"/>
          </a:xfrm>
          <a:prstGeom prst="snip2DiagRect">
            <a:avLst/>
          </a:prstGeom>
          <a:solidFill>
            <a:srgbClr val="C6FEB0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1200" dirty="0" smtClean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1200" dirty="0" smtClean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1200" dirty="0" smtClean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Теремок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lang="ru-RU" sz="13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Стоит в поле теремок. Бежит мимо мышка-норушка. Увидела теремок, остановилась и спрашивает:</a:t>
            </a:r>
            <a:endParaRPr lang="ru-RU" sz="13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— Терем-теремок! Кто в тереме живет? Никто не отзывается. Вошла мышка в теремок и стала там жить.</a:t>
            </a:r>
            <a:endParaRPr lang="ru-RU" sz="13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Прискакала к терему лягушка-квакушка и спрашивает:</a:t>
            </a:r>
            <a:endParaRPr lang="ru-RU" sz="13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— Терем-теремок! Кто в тереме живет?</a:t>
            </a:r>
            <a:endParaRPr lang="ru-RU" sz="13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— Я, мышка-норушка! А ты кто?</a:t>
            </a:r>
            <a:endParaRPr lang="ru-RU" sz="13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— А я лягушка-квакушка.</a:t>
            </a:r>
            <a:endParaRPr lang="ru-RU" sz="13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— Иди ко мне жить! Лягушка прыгнула в теремок. Стали они вдвоем жить.</a:t>
            </a:r>
            <a:endParaRPr lang="ru-RU" sz="13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Бежит мимо </a:t>
            </a:r>
            <a:r>
              <a:rPr lang="ru-RU" sz="1300" dirty="0" err="1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зайчик-побегайчик</a:t>
            </a:r>
            <a:r>
              <a:rPr lang="ru-RU" sz="13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Остановился и спрашивает:</a:t>
            </a:r>
            <a:endParaRPr lang="ru-RU" sz="13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— Терем-теремок! Кто в тереме живет?</a:t>
            </a:r>
            <a:endParaRPr lang="ru-RU" sz="13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— Я, мышка-норушка!</a:t>
            </a:r>
            <a:endParaRPr lang="ru-RU" sz="13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— Я, лягушка-квакушка!</a:t>
            </a:r>
            <a:endParaRPr lang="ru-RU" sz="13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— А ты кто?</a:t>
            </a:r>
            <a:endParaRPr lang="ru-RU" sz="13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— А я </a:t>
            </a:r>
            <a:r>
              <a:rPr lang="ru-RU" sz="1300" dirty="0" err="1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зайчик-побегайчик</a:t>
            </a:r>
            <a:r>
              <a:rPr lang="ru-RU" sz="13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ru-RU" sz="13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— Иди к нам жить! Заяц скок в теремок! Стали они втроем жить.</a:t>
            </a:r>
            <a:endParaRPr lang="ru-RU" sz="13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Идет мимо лисичка-сестричка. Постучала в окошко и спрашивает:</a:t>
            </a:r>
            <a:endParaRPr lang="ru-RU" sz="13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— Терем-теремок! Кто в тереме живет?</a:t>
            </a:r>
            <a:endParaRPr lang="ru-RU" sz="13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— Я, мышка-норушка.</a:t>
            </a:r>
            <a:endParaRPr lang="ru-RU" sz="13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— Я, лягушка-квакушка.</a:t>
            </a:r>
            <a:endParaRPr lang="ru-RU" sz="13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— Я, </a:t>
            </a:r>
            <a:r>
              <a:rPr lang="ru-RU" sz="1300" dirty="0" err="1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зайчик-побегайчик</a:t>
            </a:r>
            <a:r>
              <a:rPr lang="ru-RU" sz="13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ru-RU" sz="13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— А ты кто?</a:t>
            </a:r>
            <a:endParaRPr lang="ru-RU" sz="13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— А я лисичка-сестричка…</a:t>
            </a:r>
            <a:endParaRPr lang="ru-RU" sz="13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89084" y="446980"/>
            <a:ext cx="5897385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книга из альбомных листов</a:t>
            </a:r>
          </a:p>
          <a:p>
            <a:endParaRPr lang="ru-RU" dirty="0"/>
          </a:p>
        </p:txBody>
      </p:sp>
      <p:pic>
        <p:nvPicPr>
          <p:cNvPr id="38914" name="Picture 2" descr="I:\МО Калашникова\Новая папка\image_190564.jpg"/>
          <p:cNvPicPr>
            <a:picLocks noChangeAspect="1" noChangeArrowheads="1"/>
          </p:cNvPicPr>
          <p:nvPr/>
        </p:nvPicPr>
        <p:blipFill>
          <a:blip r:embed="rId2">
            <a:lum/>
          </a:blip>
          <a:srcRect t="17533" b="14562"/>
          <a:stretch>
            <a:fillRect/>
          </a:stretch>
        </p:blipFill>
        <p:spPr bwMode="auto">
          <a:xfrm>
            <a:off x="7137776" y="3981957"/>
            <a:ext cx="4158155" cy="25224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915" name="Picture 3" descr="I:\МО Калашникова\Новая папка\detsad-342723-1459862581.jpg"/>
          <p:cNvPicPr>
            <a:picLocks noChangeAspect="1" noChangeArrowheads="1"/>
          </p:cNvPicPr>
          <p:nvPr/>
        </p:nvPicPr>
        <p:blipFill>
          <a:blip r:embed="rId3"/>
          <a:srcRect l="25806" r="8478"/>
          <a:stretch>
            <a:fillRect/>
          </a:stretch>
        </p:blipFill>
        <p:spPr bwMode="auto">
          <a:xfrm>
            <a:off x="991163" y="875230"/>
            <a:ext cx="4225158" cy="4819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99" b="17198"/>
          <a:stretch/>
        </p:blipFill>
        <p:spPr>
          <a:xfrm>
            <a:off x="5401681" y="1029778"/>
            <a:ext cx="4274690" cy="28210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5" r="19341"/>
          <a:stretch/>
        </p:blipFill>
        <p:spPr>
          <a:xfrm>
            <a:off x="772510" y="485328"/>
            <a:ext cx="3041770" cy="37154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I:\МО Калашникова\Новая папка\9bbac0f27d7d020ffdc0732af67d907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04841" y="3692022"/>
            <a:ext cx="4215600" cy="31659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4252726" y="446980"/>
            <a:ext cx="3607975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фото-книжка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410" y="1192454"/>
            <a:ext cx="4278494" cy="32116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9646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85344" y="446980"/>
            <a:ext cx="5342746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Мягкая детская книжка из ткани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72" b="95122" l="1987" r="991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2390">
            <a:off x="1054092" y="3775812"/>
            <a:ext cx="4662502" cy="22154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000" b="86778" l="4667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578" b="11550"/>
          <a:stretch/>
        </p:blipFill>
        <p:spPr>
          <a:xfrm>
            <a:off x="1321356" y="854784"/>
            <a:ext cx="4127975" cy="24419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1" b="90000" l="1511" r="990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007" y="985489"/>
            <a:ext cx="4599017" cy="25882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33" b="47400" l="9667" r="932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1" t="5070" r="4616" b="51549"/>
          <a:stretch/>
        </p:blipFill>
        <p:spPr>
          <a:xfrm rot="858116">
            <a:off x="5984889" y="3746448"/>
            <a:ext cx="5486400" cy="271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42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1101626" y="1361839"/>
            <a:ext cx="4193469" cy="3906079"/>
            <a:chOff x="1442434" y="1146220"/>
            <a:chExt cx="3606086" cy="320684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1442434" y="1146220"/>
              <a:ext cx="3606086" cy="320684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698" b="99913" l="77" r="98843">
                          <a14:foregroundMark x1="36160" y1="27589" x2="7556" y2="3046"/>
                          <a14:foregroundMark x1="7556" y1="3046" x2="1696" y2="13925"/>
                          <a14:foregroundMark x1="25675" y1="39600" x2="231" y2="40905"/>
                          <a14:foregroundMark x1="7710" y1="88425" x2="19815" y2="74151"/>
                          <a14:foregroundMark x1="16654" y1="99913" x2="28990" y2="83986"/>
                          <a14:foregroundMark x1="45952" y1="82594" x2="48265" y2="96693"/>
                          <a14:foregroundMark x1="58288" y1="81114" x2="60756" y2="99130"/>
                          <a14:foregroundMark x1="66076" y1="24195" x2="87895" y2="3568"/>
                          <a14:foregroundMark x1="82421" y1="26458" x2="98843" y2="10705"/>
                          <a14:foregroundMark x1="73863" y1="48999" x2="96222" y2="50131"/>
                          <a14:foregroundMark x1="71704" y1="61619" x2="92059" y2="64230"/>
                          <a14:foregroundMark x1="77409" y1="73020" x2="97687" y2="88251"/>
                          <a14:backgroundMark x1="5860" y1="27067" x2="19507" y2="34552"/>
                          <a14:backgroundMark x1="5705" y1="68755" x2="3392" y2="58225"/>
                          <a14:backgroundMark x1="3855" y1="59008" x2="21665" y2="64056"/>
                          <a14:backgroundMark x1="23130" y1="66667" x2="2390" y2="87119"/>
                          <a14:backgroundMark x1="22513" y1="97998" x2="35621" y2="84160"/>
                          <a14:backgroundMark x1="36160" y1="84160" x2="41635" y2="99565"/>
                          <a14:backgroundMark x1="62760" y1="80766" x2="81419" y2="97650"/>
                          <a14:backgroundMark x1="4703" y1="38294" x2="22822" y2="36205"/>
                          <a14:backgroundMark x1="1696" y1="40383" x2="26291" y2="37337"/>
                          <a14:backgroundMark x1="540" y1="41340" x2="26523" y2="38120"/>
                          <a14:backgroundMark x1="7556" y1="88077" x2="24827" y2="68581"/>
                          <a14:backgroundMark x1="74248" y1="63446" x2="76870" y2="676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2" t="5063" r="6048" b="4883"/>
            <a:stretch/>
          </p:blipFill>
          <p:spPr>
            <a:xfrm>
              <a:off x="1442434" y="1146220"/>
              <a:ext cx="3606086" cy="3206840"/>
            </a:xfrm>
            <a:prstGeom prst="rect">
              <a:avLst/>
            </a:prstGeom>
            <a:ln>
              <a:solidFill>
                <a:srgbClr val="FFFF00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4" name="TextBox 3"/>
          <p:cNvSpPr txBox="1"/>
          <p:nvPr/>
        </p:nvSpPr>
        <p:spPr>
          <a:xfrm>
            <a:off x="1972219" y="5431104"/>
            <a:ext cx="1884107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Солнышко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617" y="1361839"/>
            <a:ext cx="4987657" cy="3625403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679504" y="5267918"/>
            <a:ext cx="2356222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9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Осьминожка</a:t>
            </a:r>
            <a:endParaRPr lang="ru-RU" sz="29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167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 rot="21266347">
            <a:off x="977458" y="738403"/>
            <a:ext cx="2654028" cy="3192284"/>
            <a:chOff x="1262130" y="928956"/>
            <a:chExt cx="2654028" cy="319228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262130" y="940158"/>
              <a:ext cx="2653047" cy="315532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15" b="100000" l="500" r="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6960" y="928956"/>
              <a:ext cx="2649198" cy="3192284"/>
            </a:xfrm>
            <a:prstGeom prst="rect">
              <a:avLst/>
            </a:prstGeom>
            <a:ln w="38100">
              <a:solidFill>
                <a:srgbClr val="7030A0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7" name="TextBox 6"/>
          <p:cNvSpPr txBox="1"/>
          <p:nvPr/>
        </p:nvSpPr>
        <p:spPr>
          <a:xfrm rot="21163166">
            <a:off x="1543390" y="3918414"/>
            <a:ext cx="1456617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Бабочка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4" t="8874" r="18205" b="4774"/>
          <a:stretch/>
        </p:blipFill>
        <p:spPr>
          <a:xfrm>
            <a:off x="4218316" y="2613804"/>
            <a:ext cx="2941609" cy="271732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4059260" y="5481324"/>
            <a:ext cx="3064557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Животные и люди</a:t>
            </a:r>
          </a:p>
          <a:p>
            <a:endParaRPr lang="ru-RU" dirty="0"/>
          </a:p>
        </p:txBody>
      </p:sp>
      <p:grpSp>
        <p:nvGrpSpPr>
          <p:cNvPr id="10" name="Группа 9"/>
          <p:cNvGrpSpPr/>
          <p:nvPr/>
        </p:nvGrpSpPr>
        <p:grpSpPr>
          <a:xfrm rot="201140">
            <a:off x="7678412" y="843339"/>
            <a:ext cx="3286431" cy="2752169"/>
            <a:chOff x="7574459" y="811056"/>
            <a:chExt cx="3286431" cy="2752169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574459" y="811056"/>
              <a:ext cx="3286431" cy="2752169"/>
            </a:xfrm>
            <a:prstGeom prst="rect">
              <a:avLst/>
            </a:prstGeom>
            <a:solidFill>
              <a:srgbClr val="92D050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06" t="15325" r="6999" b="22510"/>
            <a:stretch/>
          </p:blipFill>
          <p:spPr>
            <a:xfrm>
              <a:off x="7664546" y="888178"/>
              <a:ext cx="3107940" cy="259792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57150" cap="rnd">
              <a:solidFill>
                <a:srgbClr val="00B050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</p:grpSp>
      <p:sp>
        <p:nvSpPr>
          <p:cNvPr id="11" name="TextBox 10"/>
          <p:cNvSpPr txBox="1"/>
          <p:nvPr/>
        </p:nvSpPr>
        <p:spPr>
          <a:xfrm>
            <a:off x="8675201" y="3500973"/>
            <a:ext cx="1292854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Улитка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840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6" b="10401"/>
          <a:stretch/>
        </p:blipFill>
        <p:spPr>
          <a:xfrm>
            <a:off x="1086928" y="561642"/>
            <a:ext cx="4508035" cy="262243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400188" y="3312543"/>
            <a:ext cx="217348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Фотовыставка</a:t>
            </a: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23452" y="507935"/>
            <a:ext cx="3794860" cy="262243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http://old.eduvluki.ru/data/detsad/12/42/publ/24415/2441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5"/>
          <a:stretch/>
        </p:blipFill>
        <p:spPr bwMode="auto">
          <a:xfrm>
            <a:off x="3998475" y="3312543"/>
            <a:ext cx="4508035" cy="262047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291032" y="3129389"/>
            <a:ext cx="1529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Круглый стол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217170" y="5933021"/>
            <a:ext cx="228972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книг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301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9549" y="543586"/>
            <a:ext cx="1128189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работы с родителями: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и педагоги являются партнерами в воспитании и обучении детей;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Единое понимание педагогами и родителями целей и задач воспитания и обучения детей;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Помощь, уважение и доверие к ребенку, как со стороны педагога, так и со стороны родителей;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Знание педагогами и родителями воспитательных возможностей коллектива и семьи, максимальное использование воспитательного потенциала в совместной работе с детьми;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Постоянный анализ процесса взаимодействия семьи и ДОУ.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106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" t="5633" r="6803" b="8498"/>
          <a:stretch/>
        </p:blipFill>
        <p:spPr>
          <a:xfrm rot="16200000">
            <a:off x="1002722" y="3906008"/>
            <a:ext cx="3114479" cy="20826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8" t="11994" r="2998" b="5673"/>
          <a:stretch/>
        </p:blipFill>
        <p:spPr>
          <a:xfrm rot="5400000">
            <a:off x="3668296" y="778816"/>
            <a:ext cx="3139904" cy="20826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248" y="3219716"/>
            <a:ext cx="2082653" cy="31326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7" b="3538"/>
          <a:stretch/>
        </p:blipFill>
        <p:spPr>
          <a:xfrm>
            <a:off x="7874260" y="260002"/>
            <a:ext cx="2167200" cy="31300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403" y="3129710"/>
            <a:ext cx="2167200" cy="32226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68" y="275617"/>
            <a:ext cx="2131193" cy="311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49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10" y="3505905"/>
            <a:ext cx="1938878" cy="27462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7" t="6010" r="18325" b="3287"/>
          <a:stretch/>
        </p:blipFill>
        <p:spPr>
          <a:xfrm>
            <a:off x="228999" y="240341"/>
            <a:ext cx="1938878" cy="27462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050" y="271004"/>
            <a:ext cx="1828800" cy="27462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51"/>
          <a:stretch/>
        </p:blipFill>
        <p:spPr>
          <a:xfrm>
            <a:off x="2688608" y="271004"/>
            <a:ext cx="1938878" cy="27462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468" y="3389995"/>
            <a:ext cx="1941405" cy="27462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664" y="3426579"/>
            <a:ext cx="1913120" cy="27462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075" y="3389995"/>
            <a:ext cx="1913120" cy="30291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675" y="271004"/>
            <a:ext cx="1828800" cy="275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29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4" t="3398" r="12457"/>
          <a:stretch/>
        </p:blipFill>
        <p:spPr>
          <a:xfrm rot="2174309">
            <a:off x="462556" y="1103619"/>
            <a:ext cx="4637474" cy="39923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7" t="5230" r="20196" b="3790"/>
          <a:stretch/>
        </p:blipFill>
        <p:spPr>
          <a:xfrm>
            <a:off x="4913735" y="2089364"/>
            <a:ext cx="2581835" cy="38314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5230">
            <a:off x="7612570" y="931354"/>
            <a:ext cx="3771710" cy="377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6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Горизонтальный свиток 4"/>
          <p:cNvSpPr/>
          <p:nvPr/>
        </p:nvSpPr>
        <p:spPr>
          <a:xfrm>
            <a:off x="1068946" y="1377511"/>
            <a:ext cx="10238705" cy="4096010"/>
          </a:xfrm>
          <a:prstGeom prst="horizontalScroll">
            <a:avLst/>
          </a:prstGeom>
          <a:solidFill>
            <a:srgbClr val="DDFFDD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 smtClean="0">
                <a:solidFill>
                  <a:srgbClr val="6585CF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«Просмотр и анализ </a:t>
            </a:r>
            <a:r>
              <a:rPr lang="ru-RU" sz="2800" kern="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книжек-самоделок в раннем дошкольном </a:t>
            </a:r>
            <a:r>
              <a:rPr lang="ru-RU" sz="2800" kern="0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возрасте. Выставка книжек-самоделок. Обзор программно-методического обеспечения по работе с детьми по приобщению к художественной литературе»</a:t>
            </a:r>
            <a:endParaRPr lang="ru-RU" sz="2800" dirty="0">
              <a:solidFill>
                <a:srgbClr val="6585CF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7" name="TextBox 6"/>
          <p:cNvSpPr txBox="1">
            <a:spLocks noChangeArrowheads="1"/>
          </p:cNvSpPr>
          <p:nvPr/>
        </p:nvSpPr>
        <p:spPr bwMode="auto">
          <a:xfrm>
            <a:off x="6310314" y="6581776"/>
            <a:ext cx="17859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prstClr val="black"/>
                </a:solidFill>
              </a:rPr>
              <a:t>corowina.ucoz.com</a:t>
            </a:r>
            <a:endParaRPr lang="ru-RU" sz="1200">
              <a:solidFill>
                <a:prstClr val="black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66754" y="467203"/>
            <a:ext cx="93870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 № 7 </a:t>
            </a:r>
            <a:r>
              <a:rPr lang="ru-RU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г.Кузнецка</a:t>
            </a:r>
            <a:endParaRPr lang="ru-RU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11215" y="5609913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Подготовила</a:t>
            </a:r>
            <a:r>
              <a:rPr lang="ru-RU" sz="20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r"/>
            <a:r>
              <a:rPr lang="ru-RU" sz="20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Калашникова Т.В</a:t>
            </a:r>
            <a:r>
              <a:rPr lang="ru-RU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155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1049" y="550496"/>
            <a:ext cx="10489721" cy="6478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 algn="ctr"/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началу развития интереса детей к книге, объединить детей и родителей в общем деле.</a:t>
            </a:r>
          </a:p>
          <a:p>
            <a:pPr algn="ctr"/>
            <a:endParaRPr lang="ru-RU" sz="29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algn="ctr"/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AutoNum type="arabicPeriod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эмоционально-комфортное состояние детей в процессе совместного чтения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рассматривания книг; </a:t>
            </a:r>
          </a:p>
          <a:p>
            <a:pPr marL="457200" indent="-457200" algn="just">
              <a:buAutoNum type="arabicPeriod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Знакомить детей с окружающей действительностью через книжки-самоделки;</a:t>
            </a:r>
          </a:p>
          <a:p>
            <a:pPr marL="457200" indent="-457200" algn="just">
              <a:buAutoNum type="arabicPeriod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и обогащать словарный запас речи детей, активизируя речевое общение;</a:t>
            </a:r>
          </a:p>
          <a:p>
            <a:pPr marL="457200" indent="-457200" algn="just">
              <a:buAutoNum type="arabicPeriod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аккуратное и бережное отношение </a:t>
            </a:r>
            <a:r>
              <a:rPr lang="ru-RU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книге.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9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9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12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464" y="3941699"/>
            <a:ext cx="3432458" cy="2571246"/>
          </a:xfrm>
          <a:prstGeom prst="roundRect">
            <a:avLst>
              <a:gd name="adj" fmla="val 16667"/>
            </a:avLst>
          </a:prstGeom>
          <a:ln w="38100">
            <a:solidFill>
              <a:srgbClr val="00B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2" b="89975" l="2143" r="93071">
                        <a14:foregroundMark x1="3357" y1="88832" x2="89714" y2="88832"/>
                        <a14:foregroundMark x1="77714" y1="14721" x2="81286" y2="14213"/>
                        <a14:foregroundMark x1="92000" y1="24746" x2="89500" y2="88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7" t="7318" r="5131" b="10348"/>
          <a:stretch/>
        </p:blipFill>
        <p:spPr>
          <a:xfrm rot="691648">
            <a:off x="7781311" y="884133"/>
            <a:ext cx="3642763" cy="1829513"/>
          </a:xfrm>
          <a:prstGeom prst="rect">
            <a:avLst/>
          </a:prstGeom>
          <a:scene3d>
            <a:camera prst="obliqueTopRight"/>
            <a:lightRig rig="threePt" dir="t"/>
          </a:scene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6" t="42180" r="51436" b="1860"/>
          <a:stretch/>
        </p:blipFill>
        <p:spPr>
          <a:xfrm>
            <a:off x="4512573" y="1902407"/>
            <a:ext cx="2941609" cy="2855344"/>
          </a:xfrm>
          <a:prstGeom prst="roundRect">
            <a:avLst>
              <a:gd name="adj" fmla="val 16667"/>
            </a:avLst>
          </a:prstGeom>
          <a:ln w="38100">
            <a:solidFill>
              <a:srgbClr val="00B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8082" y="734628"/>
            <a:ext cx="2717321" cy="3447227"/>
          </a:xfrm>
          <a:prstGeom prst="roundRect">
            <a:avLst>
              <a:gd name="adj" fmla="val 16667"/>
            </a:avLst>
          </a:prstGeom>
          <a:ln w="38100">
            <a:solidFill>
              <a:schemeClr val="accent3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9843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7496" y="368808"/>
            <a:ext cx="6239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книжек-малышек</a:t>
            </a:r>
            <a:endParaRPr lang="ru-RU" sz="2400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316238867"/>
              </p:ext>
            </p:extLst>
          </p:nvPr>
        </p:nvGraphicFramePr>
        <p:xfrm>
          <a:off x="713232" y="630418"/>
          <a:ext cx="10945368" cy="5955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1166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F63CD13-823D-4E45-930E-82B1515829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3">
                                            <p:graphicEl>
                                              <a:dgm id="{CF63CD13-823D-4E45-930E-82B1515829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031F889-14EE-4AC1-86E4-7D9CEA7018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500"/>
                                        <p:tgtEl>
                                          <p:spTgt spid="3">
                                            <p:graphicEl>
                                              <a:dgm id="{D031F889-14EE-4AC1-86E4-7D9CEA7018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A89C49E-5599-49DD-A669-D513D2780E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500"/>
                                        <p:tgtEl>
                                          <p:spTgt spid="3">
                                            <p:graphicEl>
                                              <a:dgm id="{BA89C49E-5599-49DD-A669-D513D2780E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F855896-3473-4F54-AED2-7FC7A3EF3D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500"/>
                                        <p:tgtEl>
                                          <p:spTgt spid="3">
                                            <p:graphicEl>
                                              <a:dgm id="{9F855896-3473-4F54-AED2-7FC7A3EF3D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DD07E37-0A6A-4B40-A787-9EFFDE696D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500"/>
                                        <p:tgtEl>
                                          <p:spTgt spid="3">
                                            <p:graphicEl>
                                              <a:dgm id="{EDD07E37-0A6A-4B40-A787-9EFFDE696D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DEF3BEF-79AD-4ADE-85F5-8A2196EDF5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500"/>
                                        <p:tgtEl>
                                          <p:spTgt spid="3">
                                            <p:graphicEl>
                                              <a:dgm id="{FDEF3BEF-79AD-4ADE-85F5-8A2196EDF5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71308" y="446980"/>
            <a:ext cx="5970802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книжка из картона и бумаги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9"/>
          <a:stretch/>
        </p:blipFill>
        <p:spPr>
          <a:xfrm flipH="1">
            <a:off x="8447949" y="1024759"/>
            <a:ext cx="2719995" cy="23210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5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1"/>
          <a:stretch/>
        </p:blipFill>
        <p:spPr>
          <a:xfrm>
            <a:off x="6321974" y="3554734"/>
            <a:ext cx="2774732" cy="24519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5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с двумя вырезанными противолежащими углами 4"/>
          <p:cNvSpPr/>
          <p:nvPr/>
        </p:nvSpPr>
        <p:spPr>
          <a:xfrm>
            <a:off x="1150883" y="1119353"/>
            <a:ext cx="4288220" cy="5092262"/>
          </a:xfrm>
          <a:prstGeom prst="snip2DiagRect">
            <a:avLst/>
          </a:prstGeom>
          <a:solidFill>
            <a:srgbClr val="C6FEB0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Arial" charset="0"/>
              <a:buChar char="•"/>
            </a:pP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Детская книга из фотоальбома;</a:t>
            </a:r>
          </a:p>
          <a:p>
            <a:pPr algn="ctr">
              <a:buFont typeface="Arial" charset="0"/>
              <a:buChar char="•"/>
            </a:pP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Детская книга в папке с файлами;</a:t>
            </a:r>
          </a:p>
          <a:p>
            <a:pPr algn="ctr">
              <a:buFont typeface="Arial" charset="0"/>
              <a:buChar char="•"/>
            </a:pP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Детская книга из альбомного листа;</a:t>
            </a:r>
          </a:p>
          <a:p>
            <a:pPr algn="ctr">
              <a:buFont typeface="Arial" charset="0"/>
              <a:buChar char="•"/>
            </a:pP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Книга-альбом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34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89084" y="446980"/>
            <a:ext cx="402475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Книга из фотоальбома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0525" y="1407435"/>
            <a:ext cx="4421210" cy="33159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431" y="2135210"/>
            <a:ext cx="3144055" cy="41920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832" y="854783"/>
            <a:ext cx="3057122" cy="407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88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89084" y="446980"/>
            <a:ext cx="4146007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Книга в папке с файлами</a:t>
            </a:r>
          </a:p>
          <a:p>
            <a:endParaRPr lang="ru-RU" dirty="0"/>
          </a:p>
        </p:txBody>
      </p:sp>
      <p:pic>
        <p:nvPicPr>
          <p:cNvPr id="2050" name="Picture 2" descr="I:\МО Калашникова\Новая папка\F1nNXu5-Jx4.jpg"/>
          <p:cNvPicPr>
            <a:picLocks noChangeAspect="1" noChangeArrowheads="1"/>
          </p:cNvPicPr>
          <p:nvPr/>
        </p:nvPicPr>
        <p:blipFill>
          <a:blip r:embed="rId2"/>
          <a:srcRect l="11125" r="10823" b="4492"/>
          <a:stretch>
            <a:fillRect/>
          </a:stretch>
        </p:blipFill>
        <p:spPr bwMode="auto">
          <a:xfrm>
            <a:off x="3484178" y="1353644"/>
            <a:ext cx="5359035" cy="48422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96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89084" y="446980"/>
            <a:ext cx="4146007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Книга в папке с файлами</a:t>
            </a:r>
          </a:p>
          <a:p>
            <a:endParaRPr lang="ru-RU" dirty="0"/>
          </a:p>
        </p:txBody>
      </p:sp>
      <p:pic>
        <p:nvPicPr>
          <p:cNvPr id="3" name="Picture 2" descr="I:\МО Калашникова\Новая папка\F1nNXu5-Jx4.jpg"/>
          <p:cNvPicPr>
            <a:picLocks noChangeAspect="1" noChangeArrowheads="1"/>
          </p:cNvPicPr>
          <p:nvPr/>
        </p:nvPicPr>
        <p:blipFill>
          <a:blip r:embed="rId2"/>
          <a:srcRect l="11125" r="10823" b="4492"/>
          <a:stretch>
            <a:fillRect/>
          </a:stretch>
        </p:blipFill>
        <p:spPr bwMode="auto">
          <a:xfrm>
            <a:off x="4004441" y="1349409"/>
            <a:ext cx="4334275" cy="3916273"/>
          </a:xfrm>
          <a:prstGeom prst="rect">
            <a:avLst/>
          </a:prstGeom>
          <a:noFill/>
        </p:spPr>
      </p:pic>
      <p:pic>
        <p:nvPicPr>
          <p:cNvPr id="3074" name="Picture 2" descr="I:\МО Калашникова\Новая папка\slide_7.jpg"/>
          <p:cNvPicPr>
            <a:picLocks noChangeAspect="1" noChangeArrowheads="1"/>
          </p:cNvPicPr>
          <p:nvPr/>
        </p:nvPicPr>
        <p:blipFill>
          <a:blip r:embed="rId3"/>
          <a:srcRect l="27103" t="21448" r="49104" b="39655"/>
          <a:stretch>
            <a:fillRect/>
          </a:stretch>
        </p:blipFill>
        <p:spPr bwMode="auto">
          <a:xfrm>
            <a:off x="740979" y="819394"/>
            <a:ext cx="1466193" cy="1797681"/>
          </a:xfrm>
          <a:prstGeom prst="rect">
            <a:avLst/>
          </a:prstGeom>
          <a:noFill/>
        </p:spPr>
      </p:pic>
      <p:pic>
        <p:nvPicPr>
          <p:cNvPr id="3075" name="Picture 3" descr="I:\МО Калашникова\Новая папка\slide_7.jpg"/>
          <p:cNvPicPr>
            <a:picLocks noChangeAspect="1" noChangeArrowheads="1"/>
          </p:cNvPicPr>
          <p:nvPr/>
        </p:nvPicPr>
        <p:blipFill>
          <a:blip r:embed="rId3"/>
          <a:srcRect l="49448" t="21173" r="26345" b="39379"/>
          <a:stretch>
            <a:fillRect/>
          </a:stretch>
        </p:blipFill>
        <p:spPr bwMode="auto">
          <a:xfrm>
            <a:off x="2301766" y="2559269"/>
            <a:ext cx="1466192" cy="1792013"/>
          </a:xfrm>
          <a:prstGeom prst="rect">
            <a:avLst/>
          </a:prstGeom>
          <a:noFill/>
        </p:spPr>
      </p:pic>
      <p:pic>
        <p:nvPicPr>
          <p:cNvPr id="3076" name="Picture 4" descr="I:\МО Калашникова\Новая папка\slide_7.jpg"/>
          <p:cNvPicPr>
            <a:picLocks noChangeAspect="1" noChangeArrowheads="1"/>
          </p:cNvPicPr>
          <p:nvPr/>
        </p:nvPicPr>
        <p:blipFill>
          <a:blip r:embed="rId3"/>
          <a:srcRect l="72414" t="21448" r="4414" b="40207"/>
          <a:stretch>
            <a:fillRect/>
          </a:stretch>
        </p:blipFill>
        <p:spPr bwMode="auto">
          <a:xfrm>
            <a:off x="900903" y="4524704"/>
            <a:ext cx="1448158" cy="1765738"/>
          </a:xfrm>
          <a:prstGeom prst="rect">
            <a:avLst/>
          </a:prstGeom>
          <a:noFill/>
        </p:spPr>
      </p:pic>
      <p:pic>
        <p:nvPicPr>
          <p:cNvPr id="3077" name="Picture 5" descr="I:\МО Калашникова\Новая папка\slide_7.jpg"/>
          <p:cNvPicPr>
            <a:picLocks noChangeAspect="1" noChangeArrowheads="1"/>
          </p:cNvPicPr>
          <p:nvPr/>
        </p:nvPicPr>
        <p:blipFill>
          <a:blip r:embed="rId3"/>
          <a:srcRect l="16759" t="58965" r="59448" b="2690"/>
          <a:stretch>
            <a:fillRect/>
          </a:stretch>
        </p:blipFill>
        <p:spPr bwMode="auto">
          <a:xfrm>
            <a:off x="9806152" y="719457"/>
            <a:ext cx="1387364" cy="1676901"/>
          </a:xfrm>
          <a:prstGeom prst="rect">
            <a:avLst/>
          </a:prstGeom>
          <a:noFill/>
        </p:spPr>
      </p:pic>
      <p:pic>
        <p:nvPicPr>
          <p:cNvPr id="3078" name="Picture 6" descr="I:\МО Калашникова\Новая папка\slide_7.jpg"/>
          <p:cNvPicPr>
            <a:picLocks noChangeAspect="1" noChangeArrowheads="1"/>
          </p:cNvPicPr>
          <p:nvPr/>
        </p:nvPicPr>
        <p:blipFill>
          <a:blip r:embed="rId3"/>
          <a:srcRect l="38897" t="58690" r="36896" b="2138"/>
          <a:stretch>
            <a:fillRect/>
          </a:stretch>
        </p:blipFill>
        <p:spPr bwMode="auto">
          <a:xfrm>
            <a:off x="8576441" y="2537978"/>
            <a:ext cx="1403132" cy="1702946"/>
          </a:xfrm>
          <a:prstGeom prst="rect">
            <a:avLst/>
          </a:prstGeom>
          <a:noFill/>
        </p:spPr>
      </p:pic>
      <p:pic>
        <p:nvPicPr>
          <p:cNvPr id="3079" name="Picture 7" descr="I:\МО Калашникова\Новая папка\slide_7.jpg"/>
          <p:cNvPicPr>
            <a:picLocks noChangeAspect="1" noChangeArrowheads="1"/>
          </p:cNvPicPr>
          <p:nvPr/>
        </p:nvPicPr>
        <p:blipFill>
          <a:blip r:embed="rId3"/>
          <a:srcRect l="61862" t="58690" r="14759" b="2138"/>
          <a:stretch>
            <a:fillRect/>
          </a:stretch>
        </p:blipFill>
        <p:spPr bwMode="auto">
          <a:xfrm>
            <a:off x="9490841" y="4486754"/>
            <a:ext cx="1560786" cy="19613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310</Words>
  <Application>Microsoft Office PowerPoint</Application>
  <PresentationFormat>Широкоэкранный</PresentationFormat>
  <Paragraphs>82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UserPC</cp:lastModifiedBy>
  <cp:revision>42</cp:revision>
  <dcterms:created xsi:type="dcterms:W3CDTF">2018-03-25T05:26:45Z</dcterms:created>
  <dcterms:modified xsi:type="dcterms:W3CDTF">2018-04-20T12:54:35Z</dcterms:modified>
</cp:coreProperties>
</file>